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7" r:id="rId7"/>
    <p:sldId id="269" r:id="rId8"/>
    <p:sldId id="270" r:id="rId9"/>
    <p:sldId id="271" r:id="rId10"/>
    <p:sldId id="259" r:id="rId11"/>
    <p:sldId id="272" r:id="rId12"/>
    <p:sldId id="273" r:id="rId13"/>
    <p:sldId id="274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>
      <p:cViewPr varScale="1">
        <p:scale>
          <a:sx n="86" d="100"/>
          <a:sy n="86" d="100"/>
        </p:scale>
        <p:origin x="48" y="1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Hickey" userId="e06476d3364155fd" providerId="LiveId" clId="{EFBEBCF2-E57E-42A7-8843-BF5029486A88}"/>
    <pc:docChg chg="undo custSel addSld delSld modSld sldOrd">
      <pc:chgData name="Logan Hickey" userId="e06476d3364155fd" providerId="LiveId" clId="{EFBEBCF2-E57E-42A7-8843-BF5029486A88}" dt="2017-10-04T02:45:26.877" v="1754" actId="1076"/>
      <pc:docMkLst>
        <pc:docMk/>
      </pc:docMkLst>
      <pc:sldChg chg="addSp delSp modSp">
        <pc:chgData name="Logan Hickey" userId="e06476d3364155fd" providerId="LiveId" clId="{EFBEBCF2-E57E-42A7-8843-BF5029486A88}" dt="2017-10-03T06:01:35.796" v="1071" actId="20577"/>
        <pc:sldMkLst>
          <pc:docMk/>
          <pc:sldMk cId="4264977537" sldId="259"/>
        </pc:sldMkLst>
        <pc:spChg chg="add del mod">
          <ac:chgData name="Logan Hickey" userId="e06476d3364155fd" providerId="LiveId" clId="{EFBEBCF2-E57E-42A7-8843-BF5029486A88}" dt="2017-10-03T05:53:22.713" v="925" actId="478"/>
          <ac:spMkLst>
            <pc:docMk/>
            <pc:sldMk cId="4264977537" sldId="259"/>
            <ac:spMk id="3" creationId="{6A4CE390-262F-4F88-B20E-2DD6FB3C447E}"/>
          </ac:spMkLst>
        </pc:spChg>
        <pc:spChg chg="del">
          <ac:chgData name="Logan Hickey" userId="e06476d3364155fd" providerId="LiveId" clId="{EFBEBCF2-E57E-42A7-8843-BF5029486A88}" dt="2017-10-03T05:53:18.901" v="924" actId="478"/>
          <ac:spMkLst>
            <pc:docMk/>
            <pc:sldMk cId="4264977537" sldId="259"/>
            <ac:spMk id="4" creationId="{00000000-0000-0000-0000-000000000000}"/>
          </ac:spMkLst>
        </pc:spChg>
        <pc:spChg chg="del">
          <ac:chgData name="Logan Hickey" userId="e06476d3364155fd" providerId="LiveId" clId="{EFBEBCF2-E57E-42A7-8843-BF5029486A88}" dt="2017-10-03T05:53:25.328" v="926" actId="478"/>
          <ac:spMkLst>
            <pc:docMk/>
            <pc:sldMk cId="4264977537" sldId="259"/>
            <ac:spMk id="5" creationId="{00000000-0000-0000-0000-000000000000}"/>
          </ac:spMkLst>
        </pc:spChg>
        <pc:spChg chg="add mod">
          <ac:chgData name="Logan Hickey" userId="e06476d3364155fd" providerId="LiveId" clId="{EFBEBCF2-E57E-42A7-8843-BF5029486A88}" dt="2017-10-03T05:58:10.503" v="999" actId="1076"/>
          <ac:spMkLst>
            <pc:docMk/>
            <pc:sldMk cId="4264977537" sldId="259"/>
            <ac:spMk id="6" creationId="{77EF2605-9F60-4F18-83D5-B5B7E2B30D9E}"/>
          </ac:spMkLst>
        </pc:spChg>
        <pc:spChg chg="add mod">
          <ac:chgData name="Logan Hickey" userId="e06476d3364155fd" providerId="LiveId" clId="{EFBEBCF2-E57E-42A7-8843-BF5029486A88}" dt="2017-10-03T06:01:35.796" v="1071" actId="20577"/>
          <ac:spMkLst>
            <pc:docMk/>
            <pc:sldMk cId="4264977537" sldId="259"/>
            <ac:spMk id="8" creationId="{03F8E4DE-64BB-4989-ABED-654707ED818A}"/>
          </ac:spMkLst>
        </pc:spChg>
        <pc:spChg chg="add mod">
          <ac:chgData name="Logan Hickey" userId="e06476d3364155fd" providerId="LiveId" clId="{EFBEBCF2-E57E-42A7-8843-BF5029486A88}" dt="2017-10-03T05:58:59.982" v="1015" actId="1076"/>
          <ac:spMkLst>
            <pc:docMk/>
            <pc:sldMk cId="4264977537" sldId="259"/>
            <ac:spMk id="9" creationId="{60DB7007-0036-4812-A257-FE56E4736791}"/>
          </ac:spMkLst>
        </pc:spChg>
        <pc:picChg chg="add mod">
          <ac:chgData name="Logan Hickey" userId="e06476d3364155fd" providerId="LiveId" clId="{EFBEBCF2-E57E-42A7-8843-BF5029486A88}" dt="2017-10-03T05:57:47.377" v="979" actId="1076"/>
          <ac:picMkLst>
            <pc:docMk/>
            <pc:sldMk cId="4264977537" sldId="259"/>
            <ac:picMk id="7" creationId="{941CFA95-CFEA-49A2-9980-8D36A744D0F9}"/>
          </ac:picMkLst>
        </pc:picChg>
        <pc:picChg chg="add mod">
          <ac:chgData name="Logan Hickey" userId="e06476d3364155fd" providerId="LiveId" clId="{EFBEBCF2-E57E-42A7-8843-BF5029486A88}" dt="2017-10-03T05:56:33.253" v="945" actId="1076"/>
          <ac:picMkLst>
            <pc:docMk/>
            <pc:sldMk cId="4264977537" sldId="259"/>
            <ac:picMk id="1026" creationId="{D0E727DD-D3CF-44E7-B1EA-FDA550AE7495}"/>
          </ac:picMkLst>
        </pc:picChg>
      </pc:sldChg>
      <pc:sldChg chg="del">
        <pc:chgData name="Logan Hickey" userId="e06476d3364155fd" providerId="LiveId" clId="{EFBEBCF2-E57E-42A7-8843-BF5029486A88}" dt="2017-10-03T05:53:33" v="931" actId="2696"/>
        <pc:sldMkLst>
          <pc:docMk/>
          <pc:sldMk cId="2672039197" sldId="261"/>
        </pc:sldMkLst>
      </pc:sldChg>
      <pc:sldChg chg="del">
        <pc:chgData name="Logan Hickey" userId="e06476d3364155fd" providerId="LiveId" clId="{EFBEBCF2-E57E-42A7-8843-BF5029486A88}" dt="2017-10-03T05:53:32.599" v="930" actId="2696"/>
        <pc:sldMkLst>
          <pc:docMk/>
          <pc:sldMk cId="397710800" sldId="262"/>
        </pc:sldMkLst>
      </pc:sldChg>
      <pc:sldChg chg="del">
        <pc:chgData name="Logan Hickey" userId="e06476d3364155fd" providerId="LiveId" clId="{EFBEBCF2-E57E-42A7-8843-BF5029486A88}" dt="2017-10-03T05:53:32.228" v="929" actId="2696"/>
        <pc:sldMkLst>
          <pc:docMk/>
          <pc:sldMk cId="1405850135" sldId="263"/>
        </pc:sldMkLst>
      </pc:sldChg>
      <pc:sldChg chg="del">
        <pc:chgData name="Logan Hickey" userId="e06476d3364155fd" providerId="LiveId" clId="{EFBEBCF2-E57E-42A7-8843-BF5029486A88}" dt="2017-10-03T05:53:30.811" v="927" actId="2696"/>
        <pc:sldMkLst>
          <pc:docMk/>
          <pc:sldMk cId="3480339974" sldId="265"/>
        </pc:sldMkLst>
      </pc:sldChg>
      <pc:sldChg chg="addSp delSp modSp">
        <pc:chgData name="Logan Hickey" userId="e06476d3364155fd" providerId="LiveId" clId="{EFBEBCF2-E57E-42A7-8843-BF5029486A88}" dt="2017-10-03T05:23:06.493" v="642" actId="1076"/>
        <pc:sldMkLst>
          <pc:docMk/>
          <pc:sldMk cId="1484811712" sldId="267"/>
        </pc:sldMkLst>
        <pc:spChg chg="add del mod">
          <ac:chgData name="Logan Hickey" userId="e06476d3364155fd" providerId="LiveId" clId="{EFBEBCF2-E57E-42A7-8843-BF5029486A88}" dt="2017-10-03T05:05:58.107" v="234" actId="478"/>
          <ac:spMkLst>
            <pc:docMk/>
            <pc:sldMk cId="1484811712" sldId="267"/>
            <ac:spMk id="2" creationId="{9A558FF4-02F4-4EA5-BB59-02C4E21A3AE3}"/>
          </ac:spMkLst>
        </pc:spChg>
        <pc:spChg chg="add mod">
          <ac:chgData name="Logan Hickey" userId="e06476d3364155fd" providerId="LiveId" clId="{EFBEBCF2-E57E-42A7-8843-BF5029486A88}" dt="2017-10-03T05:23:06.493" v="642" actId="1076"/>
          <ac:spMkLst>
            <pc:docMk/>
            <pc:sldMk cId="1484811712" sldId="267"/>
            <ac:spMk id="5" creationId="{03DA8FC8-9FD3-47D5-9078-DDDDC069E43C}"/>
          </ac:spMkLst>
        </pc:spChg>
        <pc:spChg chg="mod">
          <ac:chgData name="Logan Hickey" userId="e06476d3364155fd" providerId="LiveId" clId="{EFBEBCF2-E57E-42A7-8843-BF5029486A88}" dt="2017-10-03T05:15:45.075" v="617" actId="1076"/>
          <ac:spMkLst>
            <pc:docMk/>
            <pc:sldMk cId="1484811712" sldId="267"/>
            <ac:spMk id="7" creationId="{00000000-0000-0000-0000-000000000000}"/>
          </ac:spMkLst>
        </pc:spChg>
        <pc:graphicFrameChg chg="del">
          <ac:chgData name="Logan Hickey" userId="e06476d3364155fd" providerId="LiveId" clId="{EFBEBCF2-E57E-42A7-8843-BF5029486A88}" dt="2017-10-03T05:05:55.850" v="233" actId="1076"/>
          <ac:graphicFrameMkLst>
            <pc:docMk/>
            <pc:sldMk cId="1484811712" sldId="267"/>
            <ac:graphicFrameMk id="9" creationId="{00000000-0000-0000-0000-000000000000}"/>
          </ac:graphicFrameMkLst>
        </pc:graphicFrameChg>
        <pc:picChg chg="add mod">
          <ac:chgData name="Logan Hickey" userId="e06476d3364155fd" providerId="LiveId" clId="{EFBEBCF2-E57E-42A7-8843-BF5029486A88}" dt="2017-10-03T05:15:13.461" v="603" actId="1076"/>
          <ac:picMkLst>
            <pc:docMk/>
            <pc:sldMk cId="1484811712" sldId="267"/>
            <ac:picMk id="4" creationId="{C35068FE-5509-423F-8E2D-F29AC82D6CD9}"/>
          </ac:picMkLst>
        </pc:picChg>
      </pc:sldChg>
      <pc:sldChg chg="addSp delSp modSp">
        <pc:chgData name="Logan Hickey" userId="e06476d3364155fd" providerId="LiveId" clId="{EFBEBCF2-E57E-42A7-8843-BF5029486A88}" dt="2017-10-04T02:44:52.694" v="1753" actId="1076"/>
        <pc:sldMkLst>
          <pc:docMk/>
          <pc:sldMk cId="3529114326" sldId="268"/>
        </pc:sldMkLst>
        <pc:spChg chg="mod">
          <ac:chgData name="Logan Hickey" userId="e06476d3364155fd" providerId="LiveId" clId="{EFBEBCF2-E57E-42A7-8843-BF5029486A88}" dt="2017-10-04T02:44:52.694" v="1753" actId="1076"/>
          <ac:spMkLst>
            <pc:docMk/>
            <pc:sldMk cId="3529114326" sldId="268"/>
            <ac:spMk id="5" creationId="{580D022E-D444-4819-830B-DCBB2FC88E1A}"/>
          </ac:spMkLst>
        </pc:spChg>
        <pc:spChg chg="add mod">
          <ac:chgData name="Logan Hickey" userId="e06476d3364155fd" providerId="LiveId" clId="{EFBEBCF2-E57E-42A7-8843-BF5029486A88}" dt="2017-10-04T02:44:52.694" v="1753" actId="1076"/>
          <ac:spMkLst>
            <pc:docMk/>
            <pc:sldMk cId="3529114326" sldId="268"/>
            <ac:spMk id="6" creationId="{9DBBB699-FE2C-48BA-91C0-D27E9E96E930}"/>
          </ac:spMkLst>
        </pc:spChg>
        <pc:spChg chg="add mod">
          <ac:chgData name="Logan Hickey" userId="e06476d3364155fd" providerId="LiveId" clId="{EFBEBCF2-E57E-42A7-8843-BF5029486A88}" dt="2017-10-04T02:44:52.694" v="1753" actId="1076"/>
          <ac:spMkLst>
            <pc:docMk/>
            <pc:sldMk cId="3529114326" sldId="268"/>
            <ac:spMk id="7" creationId="{1D7B3893-3FBE-4E35-A466-A54462F67DF7}"/>
          </ac:spMkLst>
        </pc:spChg>
        <pc:spChg chg="add mod">
          <ac:chgData name="Logan Hickey" userId="e06476d3364155fd" providerId="LiveId" clId="{EFBEBCF2-E57E-42A7-8843-BF5029486A88}" dt="2017-10-04T02:44:52.694" v="1753" actId="1076"/>
          <ac:spMkLst>
            <pc:docMk/>
            <pc:sldMk cId="3529114326" sldId="268"/>
            <ac:spMk id="8" creationId="{2A20E9F0-D30E-4B76-9013-67880B108D9B}"/>
          </ac:spMkLst>
        </pc:spChg>
        <pc:spChg chg="mod">
          <ac:chgData name="Logan Hickey" userId="e06476d3364155fd" providerId="LiveId" clId="{EFBEBCF2-E57E-42A7-8843-BF5029486A88}" dt="2017-10-03T04:59:46.292" v="196" actId="1076"/>
          <ac:spMkLst>
            <pc:docMk/>
            <pc:sldMk cId="3529114326" sldId="268"/>
            <ac:spMk id="13" creationId="{00000000-0000-0000-0000-000000000000}"/>
          </ac:spMkLst>
        </pc:spChg>
        <pc:picChg chg="add mod modCrop">
          <ac:chgData name="Logan Hickey" userId="e06476d3364155fd" providerId="LiveId" clId="{EFBEBCF2-E57E-42A7-8843-BF5029486A88}" dt="2017-10-04T02:44:52.694" v="1753" actId="1076"/>
          <ac:picMkLst>
            <pc:docMk/>
            <pc:sldMk cId="3529114326" sldId="268"/>
            <ac:picMk id="2" creationId="{3FD647C3-DC6B-48DD-8857-14F97B2F1133}"/>
          </ac:picMkLst>
        </pc:picChg>
        <pc:picChg chg="add del mod modCrop">
          <ac:chgData name="Logan Hickey" userId="e06476d3364155fd" providerId="LiveId" clId="{EFBEBCF2-E57E-42A7-8843-BF5029486A88}" dt="2017-10-03T20:15:56.247" v="1554" actId="478"/>
          <ac:picMkLst>
            <pc:docMk/>
            <pc:sldMk cId="3529114326" sldId="268"/>
            <ac:picMk id="3" creationId="{12D95E54-B257-4345-B958-4E1A700AD469}"/>
          </ac:picMkLst>
        </pc:picChg>
        <pc:picChg chg="add mod">
          <ac:chgData name="Logan Hickey" userId="e06476d3364155fd" providerId="LiveId" clId="{EFBEBCF2-E57E-42A7-8843-BF5029486A88}" dt="2017-10-04T02:44:52.694" v="1753" actId="1076"/>
          <ac:picMkLst>
            <pc:docMk/>
            <pc:sldMk cId="3529114326" sldId="268"/>
            <ac:picMk id="10" creationId="{38F3285F-8380-4F62-9FD4-6C25A3A82541}"/>
          </ac:picMkLst>
        </pc:picChg>
        <pc:picChg chg="add mod modCrop">
          <ac:chgData name="Logan Hickey" userId="e06476d3364155fd" providerId="LiveId" clId="{EFBEBCF2-E57E-42A7-8843-BF5029486A88}" dt="2017-10-04T02:44:52.694" v="1753" actId="1076"/>
          <ac:picMkLst>
            <pc:docMk/>
            <pc:sldMk cId="3529114326" sldId="268"/>
            <ac:picMk id="12" creationId="{FE5FE1EC-6AE0-491A-ADE2-2668F7BDA34B}"/>
          </ac:picMkLst>
        </pc:picChg>
        <pc:picChg chg="add mod modCrop">
          <ac:chgData name="Logan Hickey" userId="e06476d3364155fd" providerId="LiveId" clId="{EFBEBCF2-E57E-42A7-8843-BF5029486A88}" dt="2017-10-04T02:44:52.694" v="1753" actId="1076"/>
          <ac:picMkLst>
            <pc:docMk/>
            <pc:sldMk cId="3529114326" sldId="268"/>
            <ac:picMk id="16" creationId="{5B82DA4B-517A-4EAB-B4E6-1B19EDB7DCB2}"/>
          </ac:picMkLst>
        </pc:picChg>
      </pc:sldChg>
      <pc:sldChg chg="addSp delSp modSp">
        <pc:chgData name="Logan Hickey" userId="e06476d3364155fd" providerId="LiveId" clId="{EFBEBCF2-E57E-42A7-8843-BF5029486A88}" dt="2017-10-03T05:33:48.585" v="782"/>
        <pc:sldMkLst>
          <pc:docMk/>
          <pc:sldMk cId="2341911148" sldId="269"/>
        </pc:sldMkLst>
        <pc:spChg chg="mod">
          <ac:chgData name="Logan Hickey" userId="e06476d3364155fd" providerId="LiveId" clId="{EFBEBCF2-E57E-42A7-8843-BF5029486A88}" dt="2017-10-03T05:18:11.037" v="636" actId="20577"/>
          <ac:spMkLst>
            <pc:docMk/>
            <pc:sldMk cId="2341911148" sldId="269"/>
            <ac:spMk id="2" creationId="{00000000-0000-0000-0000-000000000000}"/>
          </ac:spMkLst>
        </pc:spChg>
        <pc:spChg chg="mod">
          <ac:chgData name="Logan Hickey" userId="e06476d3364155fd" providerId="LiveId" clId="{EFBEBCF2-E57E-42A7-8843-BF5029486A88}" dt="2017-10-03T05:28:02.211" v="772" actId="1076"/>
          <ac:spMkLst>
            <pc:docMk/>
            <pc:sldMk cId="2341911148" sldId="269"/>
            <ac:spMk id="3" creationId="{00000000-0000-0000-0000-000000000000}"/>
          </ac:spMkLst>
        </pc:spChg>
        <pc:spChg chg="add del mod">
          <ac:chgData name="Logan Hickey" userId="e06476d3364155fd" providerId="LiveId" clId="{EFBEBCF2-E57E-42A7-8843-BF5029486A88}" dt="2017-10-03T05:18:29.439" v="638" actId="478"/>
          <ac:spMkLst>
            <pc:docMk/>
            <pc:sldMk cId="2341911148" sldId="269"/>
            <ac:spMk id="6" creationId="{8597FB59-39EA-4CD8-9CAD-45BC894BBACD}"/>
          </ac:spMkLst>
        </pc:spChg>
        <pc:spChg chg="add mod">
          <ac:chgData name="Logan Hickey" userId="e06476d3364155fd" providerId="LiveId" clId="{EFBEBCF2-E57E-42A7-8843-BF5029486A88}" dt="2017-10-03T05:31:33.171" v="779" actId="208"/>
          <ac:spMkLst>
            <pc:docMk/>
            <pc:sldMk cId="2341911148" sldId="269"/>
            <ac:spMk id="11" creationId="{23C41783-48AA-45B7-8F8A-4F28AD1B10C3}"/>
          </ac:spMkLst>
        </pc:spChg>
        <pc:spChg chg="add mod">
          <ac:chgData name="Logan Hickey" userId="e06476d3364155fd" providerId="LiveId" clId="{EFBEBCF2-E57E-42A7-8843-BF5029486A88}" dt="2017-10-03T05:31:24.272" v="778" actId="208"/>
          <ac:spMkLst>
            <pc:docMk/>
            <pc:sldMk cId="2341911148" sldId="269"/>
            <ac:spMk id="12" creationId="{EB1FD9D2-5A1E-4EC8-A034-819D40DFB4F2}"/>
          </ac:spMkLst>
        </pc:spChg>
        <pc:spChg chg="add mod">
          <ac:chgData name="Logan Hickey" userId="e06476d3364155fd" providerId="LiveId" clId="{EFBEBCF2-E57E-42A7-8843-BF5029486A88}" dt="2017-10-03T05:31:38.368" v="780" actId="208"/>
          <ac:spMkLst>
            <pc:docMk/>
            <pc:sldMk cId="2341911148" sldId="269"/>
            <ac:spMk id="13" creationId="{22E6D6D1-B12E-4F89-88B7-1CD914892B10}"/>
          </ac:spMkLst>
        </pc:spChg>
        <pc:spChg chg="add mod ord">
          <ac:chgData name="Logan Hickey" userId="e06476d3364155fd" providerId="LiveId" clId="{EFBEBCF2-E57E-42A7-8843-BF5029486A88}" dt="2017-10-03T05:33:48.585" v="782"/>
          <ac:spMkLst>
            <pc:docMk/>
            <pc:sldMk cId="2341911148" sldId="269"/>
            <ac:spMk id="14" creationId="{79BF77D2-EF82-4AA8-B808-BC9D3872F818}"/>
          </ac:spMkLst>
        </pc:spChg>
        <pc:graphicFrameChg chg="del">
          <ac:chgData name="Logan Hickey" userId="e06476d3364155fd" providerId="LiveId" clId="{EFBEBCF2-E57E-42A7-8843-BF5029486A88}" dt="2017-10-03T05:18:26.757" v="637" actId="478"/>
          <ac:graphicFrameMkLst>
            <pc:docMk/>
            <pc:sldMk cId="2341911148" sldId="269"/>
            <ac:graphicFrameMk id="5" creationId="{00000000-0000-0000-0000-000000000000}"/>
          </ac:graphicFrameMkLst>
        </pc:graphicFrameChg>
        <pc:picChg chg="add del mod">
          <ac:chgData name="Logan Hickey" userId="e06476d3364155fd" providerId="LiveId" clId="{EFBEBCF2-E57E-42A7-8843-BF5029486A88}" dt="2017-10-03T05:25:11.165" v="742" actId="478"/>
          <ac:picMkLst>
            <pc:docMk/>
            <pc:sldMk cId="2341911148" sldId="269"/>
            <ac:picMk id="8" creationId="{DA45F10B-16BE-4B59-8785-D426E11099AA}"/>
          </ac:picMkLst>
        </pc:picChg>
        <pc:picChg chg="add del mod">
          <ac:chgData name="Logan Hickey" userId="e06476d3364155fd" providerId="LiveId" clId="{EFBEBCF2-E57E-42A7-8843-BF5029486A88}" dt="2017-10-03T05:25:31.820" v="746" actId="478"/>
          <ac:picMkLst>
            <pc:docMk/>
            <pc:sldMk cId="2341911148" sldId="269"/>
            <ac:picMk id="10" creationId="{C5F00038-512A-4E99-B038-406BDB323CF2}"/>
          </ac:picMkLst>
        </pc:picChg>
      </pc:sldChg>
      <pc:sldChg chg="addSp delSp modSp">
        <pc:chgData name="Logan Hickey" userId="e06476d3364155fd" providerId="LiveId" clId="{EFBEBCF2-E57E-42A7-8843-BF5029486A88}" dt="2017-10-03T05:59:13.729" v="1017" actId="1076"/>
        <pc:sldMkLst>
          <pc:docMk/>
          <pc:sldMk cId="4123189245" sldId="270"/>
        </pc:sldMkLst>
        <pc:spChg chg="mod">
          <ac:chgData name="Logan Hickey" userId="e06476d3364155fd" providerId="LiveId" clId="{EFBEBCF2-E57E-42A7-8843-BF5029486A88}" dt="2017-10-03T05:53:07.514" v="923" actId="20577"/>
          <ac:spMkLst>
            <pc:docMk/>
            <pc:sldMk cId="4123189245" sldId="270"/>
            <ac:spMk id="2" creationId="{00000000-0000-0000-0000-000000000000}"/>
          </ac:spMkLst>
        </pc:spChg>
        <pc:spChg chg="del">
          <ac:chgData name="Logan Hickey" userId="e06476d3364155fd" providerId="LiveId" clId="{EFBEBCF2-E57E-42A7-8843-BF5029486A88}" dt="2017-10-03T05:41:20.196" v="783" actId="478"/>
          <ac:spMkLst>
            <pc:docMk/>
            <pc:sldMk cId="4123189245" sldId="270"/>
            <ac:spMk id="3" creationId="{00000000-0000-0000-0000-000000000000}"/>
          </ac:spMkLst>
        </pc:spChg>
        <pc:spChg chg="add del mod">
          <ac:chgData name="Logan Hickey" userId="e06476d3364155fd" providerId="LiveId" clId="{EFBEBCF2-E57E-42A7-8843-BF5029486A88}" dt="2017-10-03T05:41:22.638" v="784" actId="478"/>
          <ac:spMkLst>
            <pc:docMk/>
            <pc:sldMk cId="4123189245" sldId="270"/>
            <ac:spMk id="6" creationId="{E39D6EA5-99A9-4571-BE66-886691D1DC22}"/>
          </ac:spMkLst>
        </pc:spChg>
        <pc:spChg chg="add del mod">
          <ac:chgData name="Logan Hickey" userId="e06476d3364155fd" providerId="LiveId" clId="{EFBEBCF2-E57E-42A7-8843-BF5029486A88}" dt="2017-10-03T05:41:28.903" v="786" actId="478"/>
          <ac:spMkLst>
            <pc:docMk/>
            <pc:sldMk cId="4123189245" sldId="270"/>
            <ac:spMk id="7" creationId="{64398F7D-124B-41D5-98CC-AA34CCD1CCE1}"/>
          </ac:spMkLst>
        </pc:spChg>
        <pc:graphicFrameChg chg="del">
          <ac:chgData name="Logan Hickey" userId="e06476d3364155fd" providerId="LiveId" clId="{EFBEBCF2-E57E-42A7-8843-BF5029486A88}" dt="2017-10-03T05:41:26.830" v="785" actId="1076"/>
          <ac:graphicFrameMkLst>
            <pc:docMk/>
            <pc:sldMk cId="4123189245" sldId="270"/>
            <ac:graphicFrameMk id="5" creationId="{00000000-0000-0000-0000-000000000000}"/>
          </ac:graphicFrameMkLst>
        </pc:graphicFrameChg>
        <pc:picChg chg="add del mod">
          <ac:chgData name="Logan Hickey" userId="e06476d3364155fd" providerId="LiveId" clId="{EFBEBCF2-E57E-42A7-8843-BF5029486A88}" dt="2017-10-03T05:50:02.752" v="892" actId="478"/>
          <ac:picMkLst>
            <pc:docMk/>
            <pc:sldMk cId="4123189245" sldId="270"/>
            <ac:picMk id="8" creationId="{2924FCE8-14B3-4ACC-9D70-2B0541D2B792}"/>
          </ac:picMkLst>
        </pc:picChg>
        <pc:picChg chg="add mod">
          <ac:chgData name="Logan Hickey" userId="e06476d3364155fd" providerId="LiveId" clId="{EFBEBCF2-E57E-42A7-8843-BF5029486A88}" dt="2017-10-03T05:59:13.729" v="1017" actId="1076"/>
          <ac:picMkLst>
            <pc:docMk/>
            <pc:sldMk cId="4123189245" sldId="270"/>
            <ac:picMk id="9" creationId="{85B3C4D9-3052-48C3-9033-7D0C3B004C9D}"/>
          </ac:picMkLst>
        </pc:picChg>
      </pc:sldChg>
      <pc:sldChg chg="addSp delSp modSp add ord">
        <pc:chgData name="Logan Hickey" userId="e06476d3364155fd" providerId="LiveId" clId="{EFBEBCF2-E57E-42A7-8843-BF5029486A88}" dt="2017-10-03T06:02:12.706" v="1101" actId="1076"/>
        <pc:sldMkLst>
          <pc:docMk/>
          <pc:sldMk cId="153137737" sldId="271"/>
        </pc:sldMkLst>
        <pc:spChg chg="del">
          <ac:chgData name="Logan Hickey" userId="e06476d3364155fd" providerId="LiveId" clId="{EFBEBCF2-E57E-42A7-8843-BF5029486A88}" dt="2017-10-03T05:59:38.704" v="1020" actId="478"/>
          <ac:spMkLst>
            <pc:docMk/>
            <pc:sldMk cId="153137737" sldId="271"/>
            <ac:spMk id="2" creationId="{21E65287-7E3A-4063-8570-449200F0E58C}"/>
          </ac:spMkLst>
        </pc:spChg>
        <pc:spChg chg="del">
          <ac:chgData name="Logan Hickey" userId="e06476d3364155fd" providerId="LiveId" clId="{EFBEBCF2-E57E-42A7-8843-BF5029486A88}" dt="2017-10-03T05:59:40.828" v="1021" actId="478"/>
          <ac:spMkLst>
            <pc:docMk/>
            <pc:sldMk cId="153137737" sldId="271"/>
            <ac:spMk id="3" creationId="{65944057-2131-462A-9D9A-0C8F35D3559B}"/>
          </ac:spMkLst>
        </pc:spChg>
        <pc:spChg chg="add mod">
          <ac:chgData name="Logan Hickey" userId="e06476d3364155fd" providerId="LiveId" clId="{EFBEBCF2-E57E-42A7-8843-BF5029486A88}" dt="2017-10-03T06:01:30.563" v="1065" actId="20577"/>
          <ac:spMkLst>
            <pc:docMk/>
            <pc:sldMk cId="153137737" sldId="271"/>
            <ac:spMk id="4" creationId="{67C2B53C-A4D8-4F33-B805-B5C730599AC4}"/>
          </ac:spMkLst>
        </pc:spChg>
        <pc:spChg chg="add mod">
          <ac:chgData name="Logan Hickey" userId="e06476d3364155fd" providerId="LiveId" clId="{EFBEBCF2-E57E-42A7-8843-BF5029486A88}" dt="2017-10-03T06:01:56.626" v="1089" actId="20577"/>
          <ac:spMkLst>
            <pc:docMk/>
            <pc:sldMk cId="153137737" sldId="271"/>
            <ac:spMk id="7" creationId="{52C90DB9-8194-4B44-82A9-C6CB0C6A509F}"/>
          </ac:spMkLst>
        </pc:spChg>
        <pc:spChg chg="add mod">
          <ac:chgData name="Logan Hickey" userId="e06476d3364155fd" providerId="LiveId" clId="{EFBEBCF2-E57E-42A7-8843-BF5029486A88}" dt="2017-10-03T06:02:12.706" v="1101" actId="1076"/>
          <ac:spMkLst>
            <pc:docMk/>
            <pc:sldMk cId="153137737" sldId="271"/>
            <ac:spMk id="8" creationId="{706747A6-93C8-486E-967A-A531B864E135}"/>
          </ac:spMkLst>
        </pc:spChg>
        <pc:picChg chg="add mod ord">
          <ac:chgData name="Logan Hickey" userId="e06476d3364155fd" providerId="LiveId" clId="{EFBEBCF2-E57E-42A7-8843-BF5029486A88}" dt="2017-10-03T06:01:08.665" v="1057" actId="1076"/>
          <ac:picMkLst>
            <pc:docMk/>
            <pc:sldMk cId="153137737" sldId="271"/>
            <ac:picMk id="2050" creationId="{DF768515-840D-4BF2-969D-48C44205018D}"/>
          </ac:picMkLst>
        </pc:picChg>
        <pc:picChg chg="add mod">
          <ac:chgData name="Logan Hickey" userId="e06476d3364155fd" providerId="LiveId" clId="{EFBEBCF2-E57E-42A7-8843-BF5029486A88}" dt="2017-10-03T06:01:16.760" v="1059" actId="1076"/>
          <ac:picMkLst>
            <pc:docMk/>
            <pc:sldMk cId="153137737" sldId="271"/>
            <ac:picMk id="2051" creationId="{D1C3405E-D5C6-4302-BF97-45F1AED422CD}"/>
          </ac:picMkLst>
        </pc:picChg>
      </pc:sldChg>
      <pc:sldChg chg="del">
        <pc:chgData name="Logan Hickey" userId="e06476d3364155fd" providerId="LiveId" clId="{EFBEBCF2-E57E-42A7-8843-BF5029486A88}" dt="2017-10-03T05:53:31.643" v="928" actId="2696"/>
        <pc:sldMkLst>
          <pc:docMk/>
          <pc:sldMk cId="2319046984" sldId="271"/>
        </pc:sldMkLst>
      </pc:sldChg>
      <pc:sldChg chg="addSp delSp modSp add">
        <pc:chgData name="Logan Hickey" userId="e06476d3364155fd" providerId="LiveId" clId="{EFBEBCF2-E57E-42A7-8843-BF5029486A88}" dt="2017-10-04T02:38:57.589" v="1570" actId="14100"/>
        <pc:sldMkLst>
          <pc:docMk/>
          <pc:sldMk cId="3207871236" sldId="272"/>
        </pc:sldMkLst>
        <pc:spChg chg="del">
          <ac:chgData name="Logan Hickey" userId="e06476d3364155fd" providerId="LiveId" clId="{EFBEBCF2-E57E-42A7-8843-BF5029486A88}" dt="2017-10-03T06:02:55.460" v="1103" actId="478"/>
          <ac:spMkLst>
            <pc:docMk/>
            <pc:sldMk cId="3207871236" sldId="272"/>
            <ac:spMk id="2" creationId="{4969584E-5ABA-4FBF-A5F5-676766CB50BB}"/>
          </ac:spMkLst>
        </pc:spChg>
        <pc:spChg chg="del">
          <ac:chgData name="Logan Hickey" userId="e06476d3364155fd" providerId="LiveId" clId="{EFBEBCF2-E57E-42A7-8843-BF5029486A88}" dt="2017-10-03T06:02:57.259" v="1104" actId="478"/>
          <ac:spMkLst>
            <pc:docMk/>
            <pc:sldMk cId="3207871236" sldId="272"/>
            <ac:spMk id="3" creationId="{681E6CD0-8780-4655-B82B-EEBCF77A3330}"/>
          </ac:spMkLst>
        </pc:spChg>
        <pc:spChg chg="add mod">
          <ac:chgData name="Logan Hickey" userId="e06476d3364155fd" providerId="LiveId" clId="{EFBEBCF2-E57E-42A7-8843-BF5029486A88}" dt="2017-10-03T06:03:10.243" v="1123" actId="20577"/>
          <ac:spMkLst>
            <pc:docMk/>
            <pc:sldMk cId="3207871236" sldId="272"/>
            <ac:spMk id="4" creationId="{114965EC-8ED7-461B-91E3-3DCEFC3C9E2F}"/>
          </ac:spMkLst>
        </pc:spChg>
        <pc:spChg chg="add mod">
          <ac:chgData name="Logan Hickey" userId="e06476d3364155fd" providerId="LiveId" clId="{EFBEBCF2-E57E-42A7-8843-BF5029486A88}" dt="2017-10-03T06:09:18.330" v="1270" actId="1076"/>
          <ac:spMkLst>
            <pc:docMk/>
            <pc:sldMk cId="3207871236" sldId="272"/>
            <ac:spMk id="6" creationId="{B2342588-549B-4F0A-9886-FEDB9DEF469F}"/>
          </ac:spMkLst>
        </pc:spChg>
        <pc:spChg chg="add mod">
          <ac:chgData name="Logan Hickey" userId="e06476d3364155fd" providerId="LiveId" clId="{EFBEBCF2-E57E-42A7-8843-BF5029486A88}" dt="2017-10-03T06:08:36.172" v="1240" actId="1076"/>
          <ac:spMkLst>
            <pc:docMk/>
            <pc:sldMk cId="3207871236" sldId="272"/>
            <ac:spMk id="7" creationId="{D11B540C-0C0B-4452-8960-919F7AC4B8AE}"/>
          </ac:spMkLst>
        </pc:spChg>
        <pc:spChg chg="add mod">
          <ac:chgData name="Logan Hickey" userId="e06476d3364155fd" providerId="LiveId" clId="{EFBEBCF2-E57E-42A7-8843-BF5029486A88}" dt="2017-10-04T02:38:50.560" v="1569" actId="1076"/>
          <ac:spMkLst>
            <pc:docMk/>
            <pc:sldMk cId="3207871236" sldId="272"/>
            <ac:spMk id="8" creationId="{35269CC6-E5D3-49E6-BE8E-BEDBD4F7DE54}"/>
          </ac:spMkLst>
        </pc:spChg>
        <pc:picChg chg="add mod">
          <ac:chgData name="Logan Hickey" userId="e06476d3364155fd" providerId="LiveId" clId="{EFBEBCF2-E57E-42A7-8843-BF5029486A88}" dt="2017-10-03T06:07:53.197" v="1180" actId="1076"/>
          <ac:picMkLst>
            <pc:docMk/>
            <pc:sldMk cId="3207871236" sldId="272"/>
            <ac:picMk id="3074" creationId="{5F2D552D-6606-4C0A-87AB-B6D4C03C557B}"/>
          </ac:picMkLst>
        </pc:picChg>
        <pc:cxnChg chg="add mod">
          <ac:chgData name="Logan Hickey" userId="e06476d3364155fd" providerId="LiveId" clId="{EFBEBCF2-E57E-42A7-8843-BF5029486A88}" dt="2017-10-03T06:09:51.745" v="1276" actId="14100"/>
          <ac:cxnSpMkLst>
            <pc:docMk/>
            <pc:sldMk cId="3207871236" sldId="272"/>
            <ac:cxnSpMk id="9" creationId="{294FEFE0-6D18-4393-9BEA-97D6E3E96F89}"/>
          </ac:cxnSpMkLst>
        </pc:cxnChg>
        <pc:cxnChg chg="add mod">
          <ac:chgData name="Logan Hickey" userId="e06476d3364155fd" providerId="LiveId" clId="{EFBEBCF2-E57E-42A7-8843-BF5029486A88}" dt="2017-10-03T06:10:30.672" v="1282" actId="14100"/>
          <ac:cxnSpMkLst>
            <pc:docMk/>
            <pc:sldMk cId="3207871236" sldId="272"/>
            <ac:cxnSpMk id="12" creationId="{D60481A7-0B2C-446D-B4B8-25124C9286C1}"/>
          </ac:cxnSpMkLst>
        </pc:cxnChg>
        <pc:cxnChg chg="add mod">
          <ac:chgData name="Logan Hickey" userId="e06476d3364155fd" providerId="LiveId" clId="{EFBEBCF2-E57E-42A7-8843-BF5029486A88}" dt="2017-10-04T02:38:50.560" v="1569" actId="1076"/>
          <ac:cxnSpMkLst>
            <pc:docMk/>
            <pc:sldMk cId="3207871236" sldId="272"/>
            <ac:cxnSpMk id="18" creationId="{FCE2E0EC-5D4E-40FE-B610-5178BAB25E3B}"/>
          </ac:cxnSpMkLst>
        </pc:cxnChg>
        <pc:cxnChg chg="add mod">
          <ac:chgData name="Logan Hickey" userId="e06476d3364155fd" providerId="LiveId" clId="{EFBEBCF2-E57E-42A7-8843-BF5029486A88}" dt="2017-10-04T02:38:50.560" v="1569" actId="1076"/>
          <ac:cxnSpMkLst>
            <pc:docMk/>
            <pc:sldMk cId="3207871236" sldId="272"/>
            <ac:cxnSpMk id="21" creationId="{AF1F4A61-5CB8-4C96-8EF3-56189A1DB7E4}"/>
          </ac:cxnSpMkLst>
        </pc:cxnChg>
        <pc:cxnChg chg="add mod">
          <ac:chgData name="Logan Hickey" userId="e06476d3364155fd" providerId="LiveId" clId="{EFBEBCF2-E57E-42A7-8843-BF5029486A88}" dt="2017-10-03T06:10:54.951" v="1289" actId="14100"/>
          <ac:cxnSpMkLst>
            <pc:docMk/>
            <pc:sldMk cId="3207871236" sldId="272"/>
            <ac:cxnSpMk id="24" creationId="{B68CC516-574F-418E-8E4C-4B8341698838}"/>
          </ac:cxnSpMkLst>
        </pc:cxnChg>
        <pc:cxnChg chg="add mod">
          <ac:chgData name="Logan Hickey" userId="e06476d3364155fd" providerId="LiveId" clId="{EFBEBCF2-E57E-42A7-8843-BF5029486A88}" dt="2017-10-03T06:11:07.403" v="1293" actId="14100"/>
          <ac:cxnSpMkLst>
            <pc:docMk/>
            <pc:sldMk cId="3207871236" sldId="272"/>
            <ac:cxnSpMk id="26" creationId="{1DFA4B95-0A03-41AB-9E3A-86391081DB40}"/>
          </ac:cxnSpMkLst>
        </pc:cxnChg>
        <pc:cxnChg chg="add mod">
          <ac:chgData name="Logan Hickey" userId="e06476d3364155fd" providerId="LiveId" clId="{EFBEBCF2-E57E-42A7-8843-BF5029486A88}" dt="2017-10-04T02:38:50.560" v="1569" actId="1076"/>
          <ac:cxnSpMkLst>
            <pc:docMk/>
            <pc:sldMk cId="3207871236" sldId="272"/>
            <ac:cxnSpMk id="29" creationId="{123A997B-4A03-441F-92FE-76CDE14BA91A}"/>
          </ac:cxnSpMkLst>
        </pc:cxnChg>
        <pc:cxnChg chg="add mod">
          <ac:chgData name="Logan Hickey" userId="e06476d3364155fd" providerId="LiveId" clId="{EFBEBCF2-E57E-42A7-8843-BF5029486A88}" dt="2017-10-04T02:38:57.589" v="1570" actId="14100"/>
          <ac:cxnSpMkLst>
            <pc:docMk/>
            <pc:sldMk cId="3207871236" sldId="272"/>
            <ac:cxnSpMk id="3072" creationId="{32A60FA2-9A2F-4335-8E94-92D6D073F23A}"/>
          </ac:cxnSpMkLst>
        </pc:cxnChg>
      </pc:sldChg>
      <pc:sldChg chg="addSp delSp modSp add mod">
        <pc:chgData name="Logan Hickey" userId="e06476d3364155fd" providerId="LiveId" clId="{EFBEBCF2-E57E-42A7-8843-BF5029486A88}" dt="2017-10-04T02:45:26.877" v="1754" actId="1076"/>
        <pc:sldMkLst>
          <pc:docMk/>
          <pc:sldMk cId="380021855" sldId="273"/>
        </pc:sldMkLst>
        <pc:spChg chg="del">
          <ac:chgData name="Logan Hickey" userId="e06476d3364155fd" providerId="LiveId" clId="{EFBEBCF2-E57E-42A7-8843-BF5029486A88}" dt="2017-10-03T06:12:43.871" v="1297" actId="478"/>
          <ac:spMkLst>
            <pc:docMk/>
            <pc:sldMk cId="380021855" sldId="273"/>
            <ac:spMk id="2" creationId="{479FC8C0-067C-4A83-90E6-D90660EC5B5E}"/>
          </ac:spMkLst>
        </pc:spChg>
        <pc:spChg chg="del">
          <ac:chgData name="Logan Hickey" userId="e06476d3364155fd" providerId="LiveId" clId="{EFBEBCF2-E57E-42A7-8843-BF5029486A88}" dt="2017-10-03T06:12:46.019" v="1298" actId="478"/>
          <ac:spMkLst>
            <pc:docMk/>
            <pc:sldMk cId="380021855" sldId="273"/>
            <ac:spMk id="3" creationId="{B581ECD9-3137-42CB-9BF7-AE3198CD98FC}"/>
          </ac:spMkLst>
        </pc:spChg>
        <pc:spChg chg="add mod">
          <ac:chgData name="Logan Hickey" userId="e06476d3364155fd" providerId="LiveId" clId="{EFBEBCF2-E57E-42A7-8843-BF5029486A88}" dt="2017-10-04T02:45:26.877" v="1754" actId="1076"/>
          <ac:spMkLst>
            <pc:docMk/>
            <pc:sldMk cId="380021855" sldId="273"/>
            <ac:spMk id="4" creationId="{CD0C510F-52D0-442E-88CD-7279EF6C0247}"/>
          </ac:spMkLst>
        </pc:spChg>
        <pc:spChg chg="add mod">
          <ac:chgData name="Logan Hickey" userId="e06476d3364155fd" providerId="LiveId" clId="{EFBEBCF2-E57E-42A7-8843-BF5029486A88}" dt="2017-10-03T06:20:57.126" v="1550" actId="1076"/>
          <ac:spMkLst>
            <pc:docMk/>
            <pc:sldMk cId="380021855" sldId="273"/>
            <ac:spMk id="5" creationId="{C5FB2B23-3F5F-467B-AF2A-32A4FA65995C}"/>
          </ac:spMkLst>
        </pc:spChg>
        <pc:graphicFrameChg chg="add del mod modGraphic">
          <ac:chgData name="Logan Hickey" userId="e06476d3364155fd" providerId="LiveId" clId="{EFBEBCF2-E57E-42A7-8843-BF5029486A88}" dt="2017-10-03T06:16:25.846" v="1456" actId="478"/>
          <ac:graphicFrameMkLst>
            <pc:docMk/>
            <pc:sldMk cId="380021855" sldId="273"/>
            <ac:graphicFrameMk id="6" creationId="{A23FB161-3A95-4FEA-951B-F98AF4B8E7CD}"/>
          </ac:graphicFrameMkLst>
        </pc:graphicFrameChg>
        <pc:graphicFrameChg chg="add mod">
          <ac:chgData name="Logan Hickey" userId="e06476d3364155fd" providerId="LiveId" clId="{EFBEBCF2-E57E-42A7-8843-BF5029486A88}" dt="2017-10-03T06:21:00.337" v="1551"/>
          <ac:graphicFrameMkLst>
            <pc:docMk/>
            <pc:sldMk cId="380021855" sldId="273"/>
            <ac:graphicFrameMk id="9" creationId="{C4D29FD7-C570-478C-849A-DAC6680E58E8}"/>
          </ac:graphicFrameMkLst>
        </pc:graphicFrameChg>
      </pc:sldChg>
      <pc:sldChg chg="addSp delSp modSp add">
        <pc:chgData name="Logan Hickey" userId="e06476d3364155fd" providerId="LiveId" clId="{EFBEBCF2-E57E-42A7-8843-BF5029486A88}" dt="2017-10-03T06:06:03.971" v="1167" actId="1076"/>
        <pc:sldMkLst>
          <pc:docMk/>
          <pc:sldMk cId="2859233434" sldId="274"/>
        </pc:sldMkLst>
        <pc:spChg chg="del mod">
          <ac:chgData name="Logan Hickey" userId="e06476d3364155fd" providerId="LiveId" clId="{EFBEBCF2-E57E-42A7-8843-BF5029486A88}" dt="2017-10-03T06:03:37.293" v="1136" actId="478"/>
          <ac:spMkLst>
            <pc:docMk/>
            <pc:sldMk cId="2859233434" sldId="274"/>
            <ac:spMk id="2" creationId="{2BA1D1BA-89AA-432D-ABB5-C00853F5BEF2}"/>
          </ac:spMkLst>
        </pc:spChg>
        <pc:spChg chg="del">
          <ac:chgData name="Logan Hickey" userId="e06476d3364155fd" providerId="LiveId" clId="{EFBEBCF2-E57E-42A7-8843-BF5029486A88}" dt="2017-10-03T06:03:46.856" v="1147" actId="478"/>
          <ac:spMkLst>
            <pc:docMk/>
            <pc:sldMk cId="2859233434" sldId="274"/>
            <ac:spMk id="3" creationId="{136FF02B-EBB5-4FBD-87A1-2D97AC35166F}"/>
          </ac:spMkLst>
        </pc:spChg>
        <pc:spChg chg="add mod">
          <ac:chgData name="Logan Hickey" userId="e06476d3364155fd" providerId="LiveId" clId="{EFBEBCF2-E57E-42A7-8843-BF5029486A88}" dt="2017-10-03T06:06:03.971" v="1167" actId="1076"/>
          <ac:spMkLst>
            <pc:docMk/>
            <pc:sldMk cId="2859233434" sldId="274"/>
            <ac:spMk id="5" creationId="{D2371C37-4CC6-49C6-A7EE-408666BD47AB}"/>
          </ac:spMkLst>
        </pc:spChg>
        <pc:picChg chg="add del mod">
          <ac:chgData name="Logan Hickey" userId="e06476d3364155fd" providerId="LiveId" clId="{EFBEBCF2-E57E-42A7-8843-BF5029486A88}" dt="2017-10-03T06:04:56.332" v="1158" actId="478"/>
          <ac:picMkLst>
            <pc:docMk/>
            <pc:sldMk cId="2859233434" sldId="274"/>
            <ac:picMk id="7" creationId="{3C2D5E85-D358-44BE-AD6E-28F5FAF55ED2}"/>
          </ac:picMkLst>
        </pc:picChg>
        <pc:picChg chg="add mod">
          <ac:chgData name="Logan Hickey" userId="e06476d3364155fd" providerId="LiveId" clId="{EFBEBCF2-E57E-42A7-8843-BF5029486A88}" dt="2017-10-03T06:05:46.652" v="1165" actId="14100"/>
          <ac:picMkLst>
            <pc:docMk/>
            <pc:sldMk cId="2859233434" sldId="274"/>
            <ac:picMk id="9" creationId="{C8737D12-36CF-41A6-AA7E-BA2458D951C5}"/>
          </ac:picMkLst>
        </pc:picChg>
      </pc:sldChg>
      <pc:sldChg chg="add del">
        <pc:chgData name="Logan Hickey" userId="e06476d3364155fd" providerId="LiveId" clId="{EFBEBCF2-E57E-42A7-8843-BF5029486A88}" dt="2017-10-03T06:12:50.422" v="1300"/>
        <pc:sldMkLst>
          <pc:docMk/>
          <pc:sldMk cId="4199121873" sldId="27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Complexity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C-4575-A54C-228CCC0013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674840"/>
        <c:axId val="580679104"/>
      </c:lineChart>
      <c:catAx>
        <c:axId val="58067484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Increasing</a:t>
                </a:r>
                <a:r>
                  <a:rPr lang="en-US" baseline="0" dirty="0"/>
                  <a:t> Test Cases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80679104"/>
        <c:crosses val="autoZero"/>
        <c:auto val="1"/>
        <c:lblAlgn val="ctr"/>
        <c:lblOffset val="100"/>
        <c:noMultiLvlLbl val="0"/>
      </c:catAx>
      <c:valAx>
        <c:axId val="58067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Complexity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674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3212" y="1143000"/>
            <a:ext cx="5002636" cy="20002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Toyota Executive </a:t>
            </a:r>
            <a:br>
              <a:rPr lang="en-US" dirty="0"/>
            </a:br>
            <a:r>
              <a:rPr lang="en-US" dirty="0"/>
              <a:t>Scrum Board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03612" y="3210520"/>
            <a:ext cx="6221836" cy="1752600"/>
          </a:xfrm>
        </p:spPr>
        <p:txBody>
          <a:bodyPr/>
          <a:lstStyle/>
          <a:p>
            <a:r>
              <a:rPr lang="en-US" dirty="0">
                <a:solidFill>
                  <a:srgbClr val="009999"/>
                </a:solidFill>
              </a:rPr>
              <a:t>Team </a:t>
            </a:r>
            <a:r>
              <a:rPr lang="en-US" dirty="0"/>
              <a:t>2 – CS 499 – 001 – Fall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A5873-39C5-4E4E-BAF7-D17089E64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97" y="3733800"/>
            <a:ext cx="4495800" cy="24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371C37-4CC6-49C6-A7EE-408666BD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2362200"/>
            <a:ext cx="3590459" cy="27643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37D12-36CF-41A6-AA7E-BA2458D95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219201"/>
            <a:ext cx="5410199" cy="3043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23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9184" y="-15240"/>
            <a:ext cx="3275329" cy="1223963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0D022E-D444-4819-830B-DCBB2FC88E1A}"/>
              </a:ext>
            </a:extLst>
          </p:cNvPr>
          <p:cNvSpPr txBox="1">
            <a:spLocks/>
          </p:cNvSpPr>
          <p:nvPr/>
        </p:nvSpPr>
        <p:spPr>
          <a:xfrm>
            <a:off x="1598612" y="1600200"/>
            <a:ext cx="2514601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9999"/>
                </a:solidFill>
              </a:rPr>
              <a:t>Logan Hickey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Communications/Scrum Manager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rgbClr val="009999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DBBB699-FE2C-48BA-91C0-D27E9E96E930}"/>
              </a:ext>
            </a:extLst>
          </p:cNvPr>
          <p:cNvSpPr txBox="1">
            <a:spLocks/>
          </p:cNvSpPr>
          <p:nvPr/>
        </p:nvSpPr>
        <p:spPr>
          <a:xfrm>
            <a:off x="4113214" y="1600200"/>
            <a:ext cx="2514600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9999"/>
                </a:solidFill>
              </a:rPr>
              <a:t>Thomas Wheeler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Project Manager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rgbClr val="009999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D7B3893-3FBE-4E35-A466-A54462F67DF7}"/>
              </a:ext>
            </a:extLst>
          </p:cNvPr>
          <p:cNvSpPr txBox="1">
            <a:spLocks/>
          </p:cNvSpPr>
          <p:nvPr/>
        </p:nvSpPr>
        <p:spPr>
          <a:xfrm>
            <a:off x="6825531" y="1591887"/>
            <a:ext cx="2133599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9999"/>
                </a:solidFill>
              </a:rPr>
              <a:t>Jonah Starling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Front End Lead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rgbClr val="009999"/>
              </a:solidFill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A20E9F0-D30E-4B76-9013-67880B108D9B}"/>
              </a:ext>
            </a:extLst>
          </p:cNvPr>
          <p:cNvSpPr txBox="1">
            <a:spLocks/>
          </p:cNvSpPr>
          <p:nvPr/>
        </p:nvSpPr>
        <p:spPr>
          <a:xfrm>
            <a:off x="9218614" y="1591887"/>
            <a:ext cx="2133599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9999"/>
                </a:solidFill>
              </a:rPr>
              <a:t>Irsyad Hanif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Back End Lead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rgbClr val="00999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3285F-8380-4F62-9FD4-6C25A3A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47" y="3268288"/>
            <a:ext cx="1360718" cy="2040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FE1EC-6AE0-491A-ADE2-2668F7BDA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36666" r="62499" b="48889"/>
          <a:stretch/>
        </p:blipFill>
        <p:spPr>
          <a:xfrm>
            <a:off x="6977931" y="3268287"/>
            <a:ext cx="1408875" cy="2040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2DA4B-517A-4EAB-B4E6-1B19EDB7DC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r="12968"/>
          <a:stretch/>
        </p:blipFill>
        <p:spPr>
          <a:xfrm>
            <a:off x="9307868" y="3268286"/>
            <a:ext cx="1555912" cy="20400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D647C3-DC6B-48DD-8857-14F97B2F1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07" r="37560" b="57353"/>
          <a:stretch/>
        </p:blipFill>
        <p:spPr>
          <a:xfrm>
            <a:off x="4529850" y="3268286"/>
            <a:ext cx="1341960" cy="21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7612" y="152400"/>
            <a:ext cx="10360501" cy="12239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068FE-5509-423F-8E2D-F29AC82D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828800"/>
            <a:ext cx="6375591" cy="4239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DA8FC8-9FD3-47D5-9078-DDDDC069E43C}"/>
              </a:ext>
            </a:extLst>
          </p:cNvPr>
          <p:cNvSpPr/>
          <p:nvPr/>
        </p:nvSpPr>
        <p:spPr>
          <a:xfrm>
            <a:off x="936772" y="2438400"/>
            <a:ext cx="454804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n-US" b="1" dirty="0"/>
              <a:t>Low Tech (cluttered thoughts)</a:t>
            </a: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n-US" b="1" dirty="0"/>
              <a:t>Teleconference Communication</a:t>
            </a:r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Clr>
                <a:srgbClr val="009999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Communication with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99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99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BF77D2-EF82-4AA8-B808-BC9D3872F818}"/>
              </a:ext>
            </a:extLst>
          </p:cNvPr>
          <p:cNvSpPr/>
          <p:nvPr/>
        </p:nvSpPr>
        <p:spPr>
          <a:xfrm>
            <a:off x="7372538" y="1371600"/>
            <a:ext cx="3581400" cy="50292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8612" y="2286000"/>
            <a:ext cx="5485129" cy="3096260"/>
          </a:xfrm>
        </p:spPr>
        <p:txBody>
          <a:bodyPr/>
          <a:lstStyle/>
          <a:p>
            <a:r>
              <a:rPr lang="en-US" dirty="0"/>
              <a:t>Cross Platform Design</a:t>
            </a:r>
          </a:p>
          <a:p>
            <a:endParaRPr lang="en-US" dirty="0"/>
          </a:p>
          <a:p>
            <a:r>
              <a:rPr lang="en-US" dirty="0"/>
              <a:t>High Tech, Scalable Environment</a:t>
            </a:r>
          </a:p>
          <a:p>
            <a:endParaRPr lang="en-US" dirty="0"/>
          </a:p>
          <a:p>
            <a:r>
              <a:rPr lang="en-US" dirty="0"/>
              <a:t>Toyota Branded Design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C41783-48AA-45B7-8F8A-4F28AD1B10C3}"/>
              </a:ext>
            </a:extLst>
          </p:cNvPr>
          <p:cNvSpPr/>
          <p:nvPr/>
        </p:nvSpPr>
        <p:spPr>
          <a:xfrm>
            <a:off x="8609012" y="1828800"/>
            <a:ext cx="1108452" cy="10668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B1FD9D2-5A1E-4EC8-A034-819D40DFB4F2}"/>
              </a:ext>
            </a:extLst>
          </p:cNvPr>
          <p:cNvSpPr/>
          <p:nvPr/>
        </p:nvSpPr>
        <p:spPr>
          <a:xfrm>
            <a:off x="8624049" y="3352800"/>
            <a:ext cx="1066800" cy="914400"/>
          </a:xfrm>
          <a:prstGeom prst="triangl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22E6D6D1-B12E-4F89-88B7-1CD914892B10}"/>
              </a:ext>
            </a:extLst>
          </p:cNvPr>
          <p:cNvSpPr/>
          <p:nvPr/>
        </p:nvSpPr>
        <p:spPr>
          <a:xfrm>
            <a:off x="8585345" y="4724400"/>
            <a:ext cx="1143000" cy="1219200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4156"/>
            <a:ext cx="10360501" cy="812800"/>
          </a:xfrm>
        </p:spPr>
        <p:txBody>
          <a:bodyPr/>
          <a:lstStyle/>
          <a:p>
            <a:r>
              <a:rPr lang="en-US" dirty="0"/>
              <a:t>Use Case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3C4D9-3052-48C3-9033-7D0C3B00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1066800"/>
            <a:ext cx="8915400" cy="5487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C2B53C-A4D8-4F33-B805-B5C73059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33400"/>
            <a:ext cx="10360501" cy="812800"/>
          </a:xfrm>
        </p:spPr>
        <p:txBody>
          <a:bodyPr>
            <a:normAutofit/>
          </a:bodyPr>
          <a:lstStyle/>
          <a:p>
            <a:r>
              <a:rPr lang="en-US" sz="4000" dirty="0"/>
              <a:t>Basic Front End Design</a:t>
            </a:r>
          </a:p>
        </p:txBody>
      </p:sp>
      <p:pic>
        <p:nvPicPr>
          <p:cNvPr id="2051" name="Picture 3" descr="Screen Shot 2017-10-01 at 2.03.57 AM.png">
            <a:extLst>
              <a:ext uri="{FF2B5EF4-FFF2-40B4-BE49-F238E27FC236}">
                <a16:creationId xmlns:a16="http://schemas.microsoft.com/office/drawing/2014/main" id="{D1C3405E-D5C6-4302-BF97-45F1AED4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3124200"/>
            <a:ext cx="4572000" cy="308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Screen Shot 2017-10-01 at 12.39.44 AM.png">
            <a:extLst>
              <a:ext uri="{FF2B5EF4-FFF2-40B4-BE49-F238E27FC236}">
                <a16:creationId xmlns:a16="http://schemas.microsoft.com/office/drawing/2014/main" id="{DF768515-840D-4BF2-969D-48C44205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752600"/>
            <a:ext cx="5029200" cy="340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C90DB9-8194-4B44-82A9-C6CB0C6A509F}"/>
              </a:ext>
            </a:extLst>
          </p:cNvPr>
          <p:cNvSpPr/>
          <p:nvPr/>
        </p:nvSpPr>
        <p:spPr>
          <a:xfrm>
            <a:off x="1293812" y="5223660"/>
            <a:ext cx="1655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Board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747A6-93C8-486E-967A-A531B864E135}"/>
              </a:ext>
            </a:extLst>
          </p:cNvPr>
          <p:cNvSpPr/>
          <p:nvPr/>
        </p:nvSpPr>
        <p:spPr>
          <a:xfrm>
            <a:off x="8698190" y="2596914"/>
            <a:ext cx="1481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Card View</a:t>
            </a:r>
          </a:p>
        </p:txBody>
      </p:sp>
    </p:spTree>
    <p:extLst>
      <p:ext uri="{BB962C8B-B14F-4D97-AF65-F5344CB8AC3E}">
        <p14:creationId xmlns:p14="http://schemas.microsoft.com/office/powerpoint/2010/main" val="1531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_2017-10-02_00-04-33">
            <a:extLst>
              <a:ext uri="{FF2B5EF4-FFF2-40B4-BE49-F238E27FC236}">
                <a16:creationId xmlns:a16="http://schemas.microsoft.com/office/drawing/2014/main" id="{D0E727DD-D3CF-44E7-B1EA-FDA550AE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905000"/>
            <a:ext cx="3124200" cy="294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logan\AppData\Local\Microsoft\Windows\INetCache\Content.Word\Screenshot 2017-09-17 20.57.16.png">
            <a:extLst>
              <a:ext uri="{FF2B5EF4-FFF2-40B4-BE49-F238E27FC236}">
                <a16:creationId xmlns:a16="http://schemas.microsoft.com/office/drawing/2014/main" id="{941CFA95-CFEA-49A2-9980-8D36A744D0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66" y="1905000"/>
            <a:ext cx="5867400" cy="29620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F8E4DE-64BB-4989-ABED-654707ED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33400"/>
            <a:ext cx="10360501" cy="812800"/>
          </a:xfrm>
        </p:spPr>
        <p:txBody>
          <a:bodyPr>
            <a:normAutofit/>
          </a:bodyPr>
          <a:lstStyle/>
          <a:p>
            <a:r>
              <a:rPr lang="en-US" sz="4000" dirty="0"/>
              <a:t>Basic Back End Diagrams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F2605-9F60-4F18-83D5-B5B7E2B30D9E}"/>
              </a:ext>
            </a:extLst>
          </p:cNvPr>
          <p:cNvSpPr/>
          <p:nvPr/>
        </p:nvSpPr>
        <p:spPr>
          <a:xfrm>
            <a:off x="5374349" y="4848033"/>
            <a:ext cx="25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Database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DB7007-0036-4812-A257-FE56E4736791}"/>
              </a:ext>
            </a:extLst>
          </p:cNvPr>
          <p:cNvSpPr/>
          <p:nvPr/>
        </p:nvSpPr>
        <p:spPr>
          <a:xfrm>
            <a:off x="1062130" y="4848032"/>
            <a:ext cx="1963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4965EC-8ED7-461B-91E3-3DCEFC3C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33400"/>
            <a:ext cx="10360501" cy="812800"/>
          </a:xfrm>
        </p:spPr>
        <p:txBody>
          <a:bodyPr>
            <a:normAutofit/>
          </a:bodyPr>
          <a:lstStyle/>
          <a:p>
            <a:r>
              <a:rPr lang="en-US" sz="4000" dirty="0"/>
              <a:t>Architecture Model</a:t>
            </a:r>
          </a:p>
        </p:txBody>
      </p:sp>
      <p:pic>
        <p:nvPicPr>
          <p:cNvPr id="3074" name="Picture 2" descr="L6fCO_w6rLWqEfBerhjzjCXByTHIaTRzguvaKmbRSOnMPBLD3pwUVMt-RTj3wqMIepcWHpXfhQAM3zPB-Zg7nuHXHEc-VJ5kRNWOSjVPF1svXNOjlhWGhuV4kMipQFRheB3vCaEY">
            <a:extLst>
              <a:ext uri="{FF2B5EF4-FFF2-40B4-BE49-F238E27FC236}">
                <a16:creationId xmlns:a16="http://schemas.microsoft.com/office/drawing/2014/main" id="{5F2D552D-6606-4C0A-87AB-B6D4C03C5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24000"/>
            <a:ext cx="2819400" cy="469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42588-549B-4F0A-9886-FEDB9DEF469F}"/>
              </a:ext>
            </a:extLst>
          </p:cNvPr>
          <p:cNvSpPr/>
          <p:nvPr/>
        </p:nvSpPr>
        <p:spPr>
          <a:xfrm>
            <a:off x="7099209" y="2160537"/>
            <a:ext cx="1219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UI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B540C-0C0B-4452-8960-919F7AC4B8AE}"/>
              </a:ext>
            </a:extLst>
          </p:cNvPr>
          <p:cNvSpPr/>
          <p:nvPr/>
        </p:nvSpPr>
        <p:spPr>
          <a:xfrm>
            <a:off x="6399212" y="5147270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External Scrum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69CC6-E5D3-49E6-BE8E-BEDBD4F7DE54}"/>
              </a:ext>
            </a:extLst>
          </p:cNvPr>
          <p:cNvSpPr/>
          <p:nvPr/>
        </p:nvSpPr>
        <p:spPr>
          <a:xfrm>
            <a:off x="6940255" y="3688358"/>
            <a:ext cx="1537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Data Layer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4FEFE0-6D18-4393-9BEA-97D6E3E96F8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722812" y="1524000"/>
            <a:ext cx="2376397" cy="8673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481A7-0B2C-446D-B4B8-25124C9286C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722812" y="2391370"/>
            <a:ext cx="2376397" cy="6604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E2E0EC-5D4E-40FE-B610-5178BAB25E3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82855" y="3147666"/>
            <a:ext cx="2057400" cy="7715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1F4A61-5CB8-4C96-8EF3-56189A1DB7E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882855" y="3919191"/>
            <a:ext cx="2057400" cy="771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8CC516-574F-418E-8E4C-4B834169883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22812" y="4675485"/>
            <a:ext cx="1676400" cy="7026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A4B95-0A03-41AB-9E3A-86391081DB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722812" y="5378103"/>
            <a:ext cx="1676400" cy="8143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3A997B-4A03-441F-92FE-76CDE14BA91A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7708799" y="2622202"/>
            <a:ext cx="0" cy="106615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32A60FA2-9A2F-4335-8E94-92D6D073F23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708799" y="4150023"/>
            <a:ext cx="0" cy="106615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7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0C510F-52D0-442E-88CD-7279EF6C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660400"/>
            <a:ext cx="10360501" cy="812800"/>
          </a:xfrm>
        </p:spPr>
        <p:txBody>
          <a:bodyPr>
            <a:normAutofit/>
          </a:bodyPr>
          <a:lstStyle/>
          <a:p>
            <a:r>
              <a:rPr lang="en-US" sz="4000" dirty="0"/>
              <a:t>Team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B2B23-3F5F-467B-AF2A-32A4FA65995C}"/>
              </a:ext>
            </a:extLst>
          </p:cNvPr>
          <p:cNvSpPr/>
          <p:nvPr/>
        </p:nvSpPr>
        <p:spPr>
          <a:xfrm>
            <a:off x="1141412" y="1981200"/>
            <a:ext cx="8534400" cy="333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3200" b="1" i="1" dirty="0">
                <a:latin typeface="Calibri Light" panose="020F0302020204030204" pitchFamily="34" charset="0"/>
                <a:cs typeface="Times New Roman" panose="02020603050405020304" pitchFamily="18" charset="0"/>
              </a:rPr>
              <a:t>Product Size</a:t>
            </a:r>
          </a:p>
          <a:p>
            <a:pPr indent="228600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~40 active basic test cases</a:t>
            </a: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3200" b="1" i="1" dirty="0">
                <a:latin typeface="Calibri Light" panose="020F0302020204030204" pitchFamily="34" charset="0"/>
                <a:cs typeface="Times New Roman" panose="02020603050405020304" pitchFamily="18" charset="0"/>
              </a:rPr>
              <a:t>Product Effort</a:t>
            </a:r>
          </a:p>
          <a:p>
            <a:pPr indent="228600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~20 man hours per person, all group work</a:t>
            </a: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3200" b="1" i="1" dirty="0">
                <a:latin typeface="Calibri Light" panose="020F0302020204030204" pitchFamily="34" charset="0"/>
                <a:cs typeface="Times New Roman" panose="02020603050405020304" pitchFamily="18" charset="0"/>
              </a:rPr>
              <a:t>Project Defects</a:t>
            </a:r>
          </a:p>
          <a:p>
            <a:pPr indent="457200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do not currently have any notable defects in our program.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4D29FD7-C570-478C-849A-DAC6680E5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095583"/>
              </p:ext>
            </p:extLst>
          </p:nvPr>
        </p:nvGraphicFramePr>
        <p:xfrm>
          <a:off x="6627812" y="1066800"/>
          <a:ext cx="4901141" cy="295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02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712</TotalTime>
  <Words>132</Words>
  <Application>Microsoft Office PowerPoint</Application>
  <PresentationFormat>Custom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Tech 16x9</vt:lpstr>
      <vt:lpstr>Toyota Executive  Scrum Board</vt:lpstr>
      <vt:lpstr>Team Members</vt:lpstr>
      <vt:lpstr>Problem Statement</vt:lpstr>
      <vt:lpstr>Proposed System</vt:lpstr>
      <vt:lpstr>Use Case Scenarios</vt:lpstr>
      <vt:lpstr>Basic Front End Design</vt:lpstr>
      <vt:lpstr>Basic Back End Diagrams</vt:lpstr>
      <vt:lpstr>Architecture Model</vt:lpstr>
      <vt:lpstr>Team Review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Toyota Executive  Scrum Board</dc:title>
  <dc:creator>Logan Hickey</dc:creator>
  <cp:lastModifiedBy>Logan Hickey</cp:lastModifiedBy>
  <cp:revision>3</cp:revision>
  <dcterms:created xsi:type="dcterms:W3CDTF">2017-10-03T00:43:24Z</dcterms:created>
  <dcterms:modified xsi:type="dcterms:W3CDTF">2017-10-04T02:45:28Z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